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0.40740740740740738</c:v>
                </c:pt>
                <c:pt idx="1">
                  <c:v>0.59259259259259256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0.40740740740740738</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8.384727810517024</c:v>
                </c:pt>
                <c:pt idx="1">
                  <c:v>7.9533327562588676</c:v>
                </c:pt>
                <c:pt idx="2">
                  <c:v>9.1936908280479486</c:v>
                </c:pt>
                <c:pt idx="3">
                  <c:v>9.1742470817828767</c:v>
                </c:pt>
                <c:pt idx="4">
                  <c:v>8.9066068047823546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8.228209355031975</c:v>
                </c:pt>
                <c:pt idx="1">
                  <c:v>7.8925066566075044</c:v>
                </c:pt>
                <c:pt idx="2">
                  <c:v>9.1571292585204827</c:v>
                </c:pt>
                <c:pt idx="3">
                  <c:v>9.2305027008475573</c:v>
                </c:pt>
                <c:pt idx="4">
                  <c:v>9.0298554076301869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10-49A3-B762-E5DB230CF5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10-49A3-B762-E5DB230CF5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6.1129553758058224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62-4E5E-87FB-D44791D39E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62-4E5E-87FB-D44791D39E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BE-4259-AAE3-05BCE88EEB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BE-4259-AAE3-05BCE88EEB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0.15210719388256333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0.42712941537451243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0.11908048756225398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1.243183330207124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0.11908048756225398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0.42712941537451243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0.10716625464842089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5.5809175444590924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0.33048178422197161</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0.49318395868375742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0.13749600037836363</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1.4354386611926886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0.13749600037836274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0.49318395868375742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3.3778143690454954E-3</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6.6295898655842063</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0.6608546066095542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0.56994421880218038</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0.15889618699930175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1.6588535616109015</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0.15889618699930264</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0.2045499947867313</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6.1283587173741676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4.8997486246740003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934-4612-B8C4-F477D1BF33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934-4612-B8C4-F477D1BF33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90-4437-A500-D1CFA7F703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90-4437-A500-D1CFA7F703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0.67505695921729991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0.69708820633461688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0.19434298012802298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2.0289130333936987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0.19434298012802387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0.69708820633461777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0.272032786766081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4.8997486246740003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0.14680399571649927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0.89515161482391115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0.24956157758862396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2.6053873264179792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0.24956157758862396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0.55447819694045464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4.7540102794001369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7.4362680790051758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C0-4007-8CE4-08A1078E5A7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C0-4007-8CE4-08A1078E5A7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C2-4829-A804-EF8FAC93C1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C2-4829-A804-EF8FAC93C1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0.34995016806209822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0.12405008742514934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1.2950652449844862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0.12405008742515022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0.31765219176870296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7.4362680790051758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7.8510003116055271</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A1-40A4-8A3D-71CFC9C1B3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A1-40A4-8A3D-71CFC9C1B3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18-4AD8-9C4E-F79E89ED3E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18-4AD8-9C4E-F79E89ED3E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69-475E-93A0-73328D5969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69-475E-93A0-73328D5969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0.25119275310499223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0.38925998046377952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0.10852277224095452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1.1329622859268866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0.10852277224095452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0.38925998046378041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2.4380439590869329E-2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7.8510003116055271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8.5656708266887538</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97-46AD-96EA-C1C7DDD9BD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97-46AD-96EA-C1C7DDD9BD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D4-42FB-8862-8A6ABE4762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D4-42FB-8862-8A6ABE4762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0.81198395972331472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0.4128923819741761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0.11511130909378764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1.2017456723034137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0.11511130909378764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2.7127521898343332E-2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8.9066068047823546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0.41484743985877426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0.12442906771518381</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1.2990217452364803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0.11485560889471635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8.4056778647668793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8.8739127287620789E-2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0.39711167276454962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0.11071176535102722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1.1558150622304657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0.11071176535102722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0.11285023479080003</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8.384727810517024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8.360675659314893</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9A0-45E3-ABE9-BA36BEB00B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9A0-45E3-ABE9-BA36BEB00B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E8-4A8F-A8F3-789FC16C5A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E8-4A8F-A8F3-789FC16C5A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F3-4A77-9EE4-03CC6285B9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F3-4A77-9EE4-03CC6285B9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7.3231481697515477E-2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0.42437304297663037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0.11831203154581349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1.2351607588422269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0.11831203154581438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0.27750862401713405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8.2206480507473572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0.14759201273039402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0.40389854810438841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0.11260389545352467</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1.1755686310154267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0.11260389545352467</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0.35476529102089494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8.5007032678824306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7.7675388873671958</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8F-4B92-A98F-1D747A598D1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8F-4B92-A98F-1D747A598D1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CA-4519-AE20-12147DAF41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CA-4519-AE20-12147DAF41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0.45485117597171154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0.64290936674475496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0.17923832471987033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1.8712225822009989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0.17923832471986856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0.64290936674475674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0.55282591741741349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7.1267391270050071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0.22981991185339723</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7.1270803336551225E-2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0.74405703614667829</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7.1270803336551225E-2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0.25564101378488857</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0.27004199507132221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8.5537442720664796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0.30435838257318881</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9.561953948945856E-2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0.99825437373382719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9.561953948945856E-2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0.34297741667509385</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0.6752178621735716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7.6221332630300997</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8.0448050547086325</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0.19607018425627043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0.16906052647333336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1.7649678180718995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0.15281524905133814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7.4913385713797576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00-449F-9138-F3A4DECF48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00-449F-9138-F3A4DECF48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FA-45E7-82CA-0D843FD5B3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FA-45E7-82CA-0D843FD5B3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7.3681653069845865E-3</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0.40389853938774145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0.11260389302338769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1.1755686056451538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0.11260389302338858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0.40389853938774145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0.65815959506673671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7.6758148743109258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1.0355703231080566</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0.55446345655009655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0.15458026622574206</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1.6137959634264822</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0.15458026622574117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0.50362262030733085</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8.4137952351063401</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0.2297023804172893</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0.17111207614544899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1.786385704458489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0.12787196221018782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7.8747466146924792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E1-4358-8745-4E39482177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E1-4358-8745-4E39482177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A6-4786-975E-3031706E83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A6-4786-975E-3031706E83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0.21823954913544874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0.36651920324683296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0.10218281357488124</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1.066774020416597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0.10218281357488124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0.36651920324683296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0.15461877944186142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7.3998233551983734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0.24537497659074425</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0.27453557698254727</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7.6538466290367424E-2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0.79905068714184324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7.6538466290367424E-2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0.27453557698254727</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2.0664726754674234E-2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8.5242394307314786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0.11145437020066495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0.15303555657370893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1.5976694146632973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0.15303555657370893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0.23985839436918788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8.0482558399231756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0.10599525380137109</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0.28952742882941873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8.0718082498306032E-2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0.84268528507423923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8.0718082498306032E-2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0.28952742882941962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1.6651400911250391E-2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8.3363444215319316</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7.992298865411307E-3</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0.3073833292304613</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8.5696174030013061E-2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0.89465585166457728</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8.569617403001395E-2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0.3073833292304613</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0.10364148333407464</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7.8557622078397138</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8.0248483520903715</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2C7-418A-A73C-EA820A8E80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2C7-418A-A73C-EA820A8E80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5D-4DDD-ACB8-64BBF8620C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5D-4DDD-ACB8-64BBF8620C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0.25505323528514978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0.10737024387589233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1.1209300539435638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0.10737024387589322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0.38512598020186317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7.8711272545081812E-2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8.0248483520903715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7.9972408404000106E-2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0.48145634641986845</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0.13422642976098853</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1.401304809613265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0.13422642976098942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0.48145634641986845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0.14089527984926775</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7.2904249440285014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0.72224659894445153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0.36290413055031401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0.10117495833527634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1.0562521552581003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0.10117495833527634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0.12845496159074266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9.1936908280479486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0.42184504033288039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0.21093019534252999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2.2020811978123565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0.21093019534252999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0.75658483489485828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0.19190719935798128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6.3180980258879131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0.22484288393614804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0.21104727502210796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2.2033034929921662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0.21104727502210796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0.75700478761855017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0.92589762308692691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3.9360209972451652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0.27777182209993434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0.15045500817980262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1.5707288569634361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0.15045500817980262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0.53966658181854044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1.6176258264325227E-2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7.9533327562588676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0.43601895734597157</c:v>
                </c:pt>
                <c:pt idx="1">
                  <c:v>6.6350710900473925E-2</c:v>
                </c:pt>
                <c:pt idx="2">
                  <c:v>0.31753554502369669</c:v>
                </c:pt>
                <c:pt idx="3">
                  <c:v>9.004739336492891E-2</c:v>
                </c:pt>
                <c:pt idx="4">
                  <c:v>1.421800947867299E-2</c:v>
                </c:pt>
                <c:pt idx="5">
                  <c:v>7.582938388625593E-2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5.9489666972831561</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BC-49E1-8872-E6F8B0C177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BC-49E1-8872-E6F8B0C177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05-4902-817F-066C6B2D13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05-4902-817F-066C6B2D13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0.80497452075198961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0.64384779691999494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0.17949995203652946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1.8739539341248612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0.17949995203652858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0.64384779691999583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0.28472067075258245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7.3165405189824497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0.7221931587838224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0.52615520938728899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0.14668813856409635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1.5314032746688424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0.14668813856409635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0.52615520938728899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0.31325650905973212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7.2343863583435777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0.63413096907944499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0.55426584512162957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0.15452517363693197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1.6132208046458283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0.15452517363693374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0.55426584512162869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0.20927355231060218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7.3939743649947491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0.28521557886135218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0.65579589589527387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0.18283099270056491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1.9087295242366018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0.18283099270056535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0.65579589589527387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1.7539474441817315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4.4319222016048716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0.22501933599860902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0.62082169131410114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0.17308044594888194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1.8069352048628233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0.17308044594888283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0.62082169131410048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1.0800240184061343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3.36801004249013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0.13369171251135015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0.11464479862551524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1.1968753694570067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0.11464479862551435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0.41121905708561179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0.41234909954347643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7.5028506527383723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9.0751218303017467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0.62085308056872035</c:v>
                </c:pt>
                <c:pt idx="1">
                  <c:v>0.37914691943127965</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05-41B5-9D3E-19E2490170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05-41B5-9D3E-19E2490170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4E-4A3E-8719-1F38914393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4E-4A3E-8719-1F38914393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7.6676713351574222E-2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0.17860361104345657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4.9793351424382237E-2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0.51703305565299296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9.5185878703881031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0.28351324012866197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9.2680878493077046E-2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0.96757517146805228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9.2680878493077046E-2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0.24582230168752872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8.067734178451202</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4.8084629053150252E-2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5.8003480931164475E-2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0.47013524452589905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9.6390434420659332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6.6754983451582994</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B4-4FF0-B28E-815254D75F4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B4-4FF0-B28E-815254D75F4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4D-4A42-9B9A-CE95077534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4D-4A42-9B9A-CE95077534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0.63264549779893842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0.26625168757530893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2.7796296976034647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0.26625168757530826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0.84603552781618507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3.0361321727453938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0.35494089199175782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0.16876290764593715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1.7618607199020095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0.16876290764593804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2.8715960230398352E-2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9.2467360694708809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0.3981042654028436</c:v>
                </c:pt>
                <c:pt idx="1">
                  <c:v>0.3127962085308057</c:v>
                </c:pt>
                <c:pt idx="2">
                  <c:v>0.2890995260663507</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0.89665144384408357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0.42446099362843892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0.11833655152997213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1.2354167439846044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0.11833655152997302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0.42446099362843803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0.24106442446717935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9.4660838054488856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0.22011263570222805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0.37382632295294593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3.9026935697149487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0.37382632295294638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0.68573973463929327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5.3680682362989396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0.36768704988409784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0.10519601206166218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1.0982313834662154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0.10519601206166307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0.37732723514536914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3.0795389460134714E-2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7.0924278433649786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7.3669402056105504E-2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0.74532930650255125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0.20779223817900494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2.1693213719461806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0.20779223817900494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0.50846535955456318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5.8435419436207141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7.5007544246700419E-2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0.15753194305374763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1.6446110491206589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0.15753194305374763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0.51283993654447535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7.8408349267067656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7.867547399516126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A1-43BD-8082-ED804638D1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A1-43BD-8082-ED804638D1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27-4ACC-A89C-F354DB4CD6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27-4ACC-A89C-F354DB4CD6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0.23330980723494399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0.13741935161551311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1.4346384590251615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0.13741935161551311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0.35346732913381373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7.8084964984691716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0.19879711094787744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0.12098777323692644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1.2352515625769076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8.2464282106225841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0.41232227488151657</c:v>
                </c:pt>
                <c:pt idx="1">
                  <c:v>0.58293838862559244</c:v>
                </c:pt>
                <c:pt idx="2">
                  <c:v>0</c:v>
                </c:pt>
                <c:pt idx="3">
                  <c:v>4.7393364928909948E-3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0.46153696530679866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0.12958645876459851</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1.3528641732550923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0.12958645876459762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0.45762158337259962</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7.5477174894566197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36-40B6-868D-0F2D640A15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36-40B6-868D-0F2D640A15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C6-4D5E-A4B6-F8EE38D4F7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C6-4D5E-A4B6-F8EE38D4F7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0.30571581883397858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0.10647125178726125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1.1115447045764881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0.10647125178726213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0.38190138838918308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0.11449330347032749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7.7915330520189956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0.12999315740628603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0.25326084277393868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7.0607229454109799E-2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0.73712941932295806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7.0607229454109799E-2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0.24972264027818447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8.8152650578220246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0.14595049562973195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8.9072071924652718E-2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0.92989974487507254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8.9072071924652718E-2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0.3194923264609919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8.2367881303504475E-2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8.0594591957335791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1.5776464796738328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0.4488623588944245</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0.12513946972868872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1.3064382410790385</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0.12513946972868872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0.44886235889442361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5.4525382671789302E-2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7.2137812872510141</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8.34797041646992</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99-4A20-BDF6-B9BE7B952D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99-4A20-BDF6-B9BE7B952D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55</c:v>
                </c:pt>
                <c:pt idx="4">
                  <c:v>5</c:v>
                </c:pt>
                <c:pt idx="5">
                  <c:v>16</c:v>
                </c:pt>
                <c:pt idx="6">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23-455C-AD08-F6B67BE34A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23-455C-AD08-F6B67BE34A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0.20523324794439901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0.31464648463008871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8.7721087452259816E-2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0.91579565939616003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8.7721087452260704E-2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0.30130290820053673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8.7678014373292612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0.47947427326305014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0.36805050935969597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0.10260973027029685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1.0712309699134757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0.10260973027029685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0.36805050935969597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0.31009310987748329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7.558800984591282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0.63351309060795913</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0.37854093764295449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0.10553438324371012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1.1017639304145588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0.10553438324370923</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0.37854093764295449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0.10479877549854599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8.4538004339976904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0.6464536393356628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0.34177630427171124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9.5284678331541528E-2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0.99475847093752279</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9.5284678331543304E-2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0.34177630427170946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9.175227073787795E-2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8.4805955758243137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0.30599357314912101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0.28625352451872832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7.9805342453916239E-2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0.83315640900707422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7.9805342453916239E-2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0.28625352451872921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0.16939091796701256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8.6136791213942754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0.58673531695520786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0.42459252672812298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0.11837322197475419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1.2357995782053637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0.11837322197475508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0.42459252672812298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0.15713435631744055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8.2131449456826928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0.57235807778663883</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0.49639823341757605</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0.1383921161425441</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1.444793982142162</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0.1383921161425441</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0.47560639470359867</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9.0181500150429255</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FD-4816-93AF-98AEF534B9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FD-4816-93AF-98AEF534B9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3.2579667645808641</c:v>
                </c:pt>
                <c:pt idx="1">
                  <c:v>4.8997486246740003</c:v>
                </c:pt>
                <c:pt idx="2">
                  <c:v>5.8435419436207141</c:v>
                </c:pt>
                <c:pt idx="3">
                  <c:v>4.4319222016048716</c:v>
                </c:pt>
                <c:pt idx="4">
                  <c:v>7.0924278433649786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6.4598193756752407</c:v>
                </c:pt>
                <c:pt idx="2">
                  <c:v>6.5297339648749544</c:v>
                </c:pt>
                <c:pt idx="3">
                  <c:v>5.0366359906505567</c:v>
                </c:pt>
                <c:pt idx="4">
                  <c:v>7.5969955958583961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DC-4EA4-913E-CFE64D7F65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DC-4EA4-913E-CFE64D7F65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0.35381202527776878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0.439037446886684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0.1224003577171402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1.2778423017943012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0.1224003577171402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0.43903744688668311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0.20228157796511148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8.0235212761432901</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2.4419327554880965E-4</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0.37636314563643047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0.10492723111461011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1.095425348659905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8.946894096203728E-2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8.390157392253716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0.45092019409575013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0.75278740420001977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0.20987150005639865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2.1910285698089638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0.20987150005639776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0.37589618386095758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6.3390667261648419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0.17107167498079878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0.86727396322360661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0.24178949675044503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2.5242479093997607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0.24178949675044503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0.86727396322360661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0.13189286652427867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4.0591796337187089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7.8104602728629322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1E-42E4-A2CD-7E8FBC3132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1E-42E4-A2CD-7E8FBC3132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60-40C3-9A6C-25716628A2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60-40C3-9A6C-25716628A2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0.22390760965539691</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6.8314079591305088E-2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0.71318926135529637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6.8314079591305088E-2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0.14516219195127178</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9.1742470817828767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0.23070251576810641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0.12296341666338328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1.2837205569998638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0.12296341666338328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0.44105708119834652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0.49591939528017903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7.2232498071053914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9.4660838054488856</c:v>
                </c:pt>
                <c:pt idx="1">
                  <c:v>9.2467360694708809</c:v>
                </c:pt>
                <c:pt idx="2">
                  <c:v>7.3165405189824497</c:v>
                </c:pt>
                <c:pt idx="3">
                  <c:v>8.2206480507473572</c:v>
                </c:pt>
                <c:pt idx="4">
                  <c:v>8.7678014373292612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8.3860240915862114</c:v>
                </c:pt>
                <c:pt idx="1">
                  <c:v>8.6864883996386659</c:v>
                </c:pt>
                <c:pt idx="2">
                  <c:v>6.9389663609804657</c:v>
                </c:pt>
                <c:pt idx="3">
                  <c:v>7.9298290009492707</c:v>
                </c:pt>
                <c:pt idx="4">
                  <c:v>8.5167053051106389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0.25495765247853885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0.43213795174934599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0.12047683005710486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1.2577609469804143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0.12047683005710397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0.36383388468123457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7.0809858120212263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0.21465088790025799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0.11150907996318526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1.1641389132245008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0.11150907996318438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0.3999715579659977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9.1038683073827897E-2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7.2408181737287736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0.31438983005267218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0.12208634110512584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1.2745640130884111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0.12208634110512406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0.43791110171751235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8.9801747402225018E-2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6.8705569623004292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0.1465404004120181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0.30012915212731528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8.3673763689699143E-2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0.87354217575187221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8.3673763689699143E-2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0.14182935326034851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8.9101759985541946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0.14311250683485444</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0.32170070578729515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8.9687751569821117E-2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0.93632735268294809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8.9687751569821117E-2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0.32170070578729515</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0.12350939279384576</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8.1731880745476406</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7.0280279789522382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68-4546-A595-839E3F6517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68-4546-A595-839E3F6517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FB-4F2B-8A6A-D1408A1072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FB-4F2B-8A6A-D1408A1072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0.20814736762719477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7.0250273319725665E-2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0.73340284811918721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7.0250273319725665E-2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0.13888416846192086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8.9677042284610486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0.28615676666241363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9.2553456322923111E-2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0.96624490215963021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9.2553456322923111E-2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3.0960510538667663E-2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8.8584129438148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3.5054947816590132</c:v>
                </c:pt>
                <c:pt idx="1">
                  <c:v>4.0591796337187089</c:v>
                </c:pt>
                <c:pt idx="2">
                  <c:v>4.7937649474167534</c:v>
                </c:pt>
                <c:pt idx="3">
                  <c:v>7.4913385713797576</c:v>
                </c:pt>
                <c:pt idx="4">
                  <c:v>5.5809175444590924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5.6787379006199714</c:v>
                </c:pt>
                <c:pt idx="2">
                  <c:v>6.3305318077747614</c:v>
                </c:pt>
                <c:pt idx="3">
                  <c:v>8.7389531911453115</c:v>
                </c:pt>
                <c:pt idx="4">
                  <c:v>6.7495348838123164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0.98465027429542484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0.32480382834840871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3.3909057080329958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0.3248038283484096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0.8882959033370259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3.2579667645808641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0.14662445985094053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0.48203888630916047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0.13438883752674879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1.4030003235570092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0.13438883752674791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0.10381726185630313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8.8625440474755237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0.32870463850012754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0.19798699579121681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2.0669560379214209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0.19798699579121504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0.14645740978009769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6.8812378103252092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4.1496298645378831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75E-41D1-8538-AEEAFF1698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75E-41D1-8538-AEEAFF1698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4C-429B-8546-A5904DC4D15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4C-429B-8546-A5904DC4D15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0.25773334747472276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0.25401643159746934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2.6518953677913153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0.25401643159746801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0.91113071624791342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0.28196819879407187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3.5054947816590132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0.37951877026705372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0.62430043551377867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0.17405029382283121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1.8170602785370438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0.17405029382283121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0.62430043551377867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6.0610193939591994E-2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4.7937649474167534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85-4A39-9F73-ECA686DD1E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85-4A39-9F73-ECA686DD1E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41173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RM3 | Northern Care Alliance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43898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RM3 | Northern Care Alliance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38288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RM3 | Northern Care Alliance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Northern Care Alliance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36031314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89329748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17344005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38124636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Northern Care Alliance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Wards being suitable for children and young people's ages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16285891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00268050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75563637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p49. Were you involved in decisions about your child's care and treatment as much as you wanted to be?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67829651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Northern Care Alliance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Operations and procedures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Parents / carers being involved in decisions about their child / young person's care and treatment as much as they want to be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having good access to food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7837047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0841018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75507D4-F891-8EC3-292C-8C89979FDD33}"/>
              </a:ext>
            </a:extLst>
          </p:cNvPr>
          <p:cNvGraphicFramePr/>
          <p:nvPr>
            <p:extLst>
              <p:ext uri="{D42A27DB-BD31-4B8C-83A1-F6EECF244321}">
                <p14:modId xmlns:p14="http://schemas.microsoft.com/office/powerpoint/2010/main" val="7585995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B0248A6-3DB0-23A1-3D6F-6216045DA73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250722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809914260"/>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23516516"/>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6615222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7296260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936654576"/>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354339826"/>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144301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609227333"/>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477786045"/>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1438752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BEF860E-D105-435D-295A-0817BDB52625}"/>
              </a:ext>
            </a:extLst>
          </p:cNvPr>
          <p:cNvGraphicFramePr/>
          <p:nvPr>
            <p:extLst>
              <p:ext uri="{D42A27DB-BD31-4B8C-83A1-F6EECF244321}">
                <p14:modId xmlns:p14="http://schemas.microsoft.com/office/powerpoint/2010/main" val="13681009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9047A5A-00E6-2381-DD3F-EA71F5E874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662706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766155834"/>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404864655"/>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275713395"/>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496342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01283226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9363602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255322730"/>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42486897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072826412"/>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028673650"/>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2775980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10FC591-C005-F6D8-4E56-A87CF3C857E6}"/>
              </a:ext>
            </a:extLst>
          </p:cNvPr>
          <p:cNvGraphicFramePr/>
          <p:nvPr>
            <p:extLst>
              <p:ext uri="{D42A27DB-BD31-4B8C-83A1-F6EECF244321}">
                <p14:modId xmlns:p14="http://schemas.microsoft.com/office/powerpoint/2010/main" val="29572228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CEF440AF-DE23-310B-1BC4-65C299DF884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24196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102108015"/>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345961697"/>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939602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090406637"/>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9846059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3569055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378D0E4-C459-1AC2-F0BD-426613A903FF}"/>
              </a:ext>
            </a:extLst>
          </p:cNvPr>
          <p:cNvGraphicFramePr/>
          <p:nvPr>
            <p:extLst>
              <p:ext uri="{D42A27DB-BD31-4B8C-83A1-F6EECF244321}">
                <p14:modId xmlns:p14="http://schemas.microsoft.com/office/powerpoint/2010/main" val="41381939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6950015-93A5-ACAF-B936-AF6418441C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94600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636717589"/>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63675737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273285306"/>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8085895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22282448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31405021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8338663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99146357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8749184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4086145549"/>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988749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0342468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750E061-7A1D-483D-417F-F289D176BC9C}"/>
              </a:ext>
            </a:extLst>
          </p:cNvPr>
          <p:cNvGraphicFramePr/>
          <p:nvPr>
            <p:extLst>
              <p:ext uri="{D42A27DB-BD31-4B8C-83A1-F6EECF244321}">
                <p14:modId xmlns:p14="http://schemas.microsoft.com/office/powerpoint/2010/main" val="27924379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4DAE8DF-BBA7-7A96-06B1-1EC1636871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85036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5843289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79628428"/>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199553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4292946228"/>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5199957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32908689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19C5B1B-B294-7FB7-1636-AD3B17CA1610}"/>
              </a:ext>
            </a:extLst>
          </p:cNvPr>
          <p:cNvGraphicFramePr/>
          <p:nvPr>
            <p:extLst>
              <p:ext uri="{D42A27DB-BD31-4B8C-83A1-F6EECF244321}">
                <p14:modId xmlns:p14="http://schemas.microsoft.com/office/powerpoint/2010/main" val="25579672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A2BA92A7-9742-BF67-7A6E-1E992CA4E5B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951131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922938519"/>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3533093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66764952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7734388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268511507"/>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2545728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5852551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E99602D-39EF-8597-DA4E-3B6B39BF43AE}"/>
              </a:ext>
            </a:extLst>
          </p:cNvPr>
          <p:cNvGraphicFramePr/>
          <p:nvPr>
            <p:extLst>
              <p:ext uri="{D42A27DB-BD31-4B8C-83A1-F6EECF244321}">
                <p14:modId xmlns:p14="http://schemas.microsoft.com/office/powerpoint/2010/main" val="9298822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FF2FB06-AA97-ED2D-A094-B3DCA4BC58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16348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83683809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4856407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58195262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54895785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115648341"/>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275571496"/>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9834745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720974234"/>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584945812"/>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243717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179066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4081800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6F9C4DF-587B-E46A-E0CC-D27C5C8EF4CE}"/>
              </a:ext>
            </a:extLst>
          </p:cNvPr>
          <p:cNvGraphicFramePr/>
          <p:nvPr>
            <p:extLst>
              <p:ext uri="{D42A27DB-BD31-4B8C-83A1-F6EECF244321}">
                <p14:modId xmlns:p14="http://schemas.microsoft.com/office/powerpoint/2010/main" val="29467564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51BCC96-E6C3-0491-34A0-C0E5FA7808B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48251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128461054"/>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03015521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087430763"/>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499599398"/>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8861626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4023585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0576247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633C55D-E0BB-86FD-0FD4-E68E3A2C5A53}"/>
              </a:ext>
            </a:extLst>
          </p:cNvPr>
          <p:cNvGraphicFramePr/>
          <p:nvPr>
            <p:extLst>
              <p:ext uri="{D42A27DB-BD31-4B8C-83A1-F6EECF244321}">
                <p14:modId xmlns:p14="http://schemas.microsoft.com/office/powerpoint/2010/main" val="2391912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0E8D547-43C4-A94E-737F-050E70EA67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13280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572501505"/>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69063064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927632725"/>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8153923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86408590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45776150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7385365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56053212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87871571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7399317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810779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9C50587-F474-8920-115F-0D9C6B5AD7FD}"/>
              </a:ext>
            </a:extLst>
          </p:cNvPr>
          <p:cNvGraphicFramePr/>
          <p:nvPr>
            <p:extLst>
              <p:ext uri="{D42A27DB-BD31-4B8C-83A1-F6EECF244321}">
                <p14:modId xmlns:p14="http://schemas.microsoft.com/office/powerpoint/2010/main" val="29513299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6A63241-0792-F4FB-EB15-6126C1EB91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13553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828472317"/>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327091872"/>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4655455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15804328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45700985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696013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662002483"/>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570804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8879529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8290416-E3C5-5BC5-2A90-41F9AC3F87B7}"/>
              </a:ext>
            </a:extLst>
          </p:cNvPr>
          <p:cNvGraphicFramePr/>
          <p:nvPr>
            <p:extLst>
              <p:ext uri="{D42A27DB-BD31-4B8C-83A1-F6EECF244321}">
                <p14:modId xmlns:p14="http://schemas.microsoft.com/office/powerpoint/2010/main" val="35684509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1F20502-9FFB-3D7C-46A2-D5FBED6E682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20554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680330971"/>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154242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96876268"/>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2845367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7068227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10C2490-1B6D-C935-B19F-8CECE5705DA0}"/>
              </a:ext>
            </a:extLst>
          </p:cNvPr>
          <p:cNvGraphicFramePr/>
          <p:nvPr>
            <p:extLst>
              <p:ext uri="{D42A27DB-BD31-4B8C-83A1-F6EECF244321}">
                <p14:modId xmlns:p14="http://schemas.microsoft.com/office/powerpoint/2010/main" val="14109726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F5C0873-CE34-8BF6-E2BE-A7E1CFB10F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569731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97788078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8661136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051413389"/>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417523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4858972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4E41614-A5F6-C5E2-8B28-75182A4BAB2E}"/>
              </a:ext>
            </a:extLst>
          </p:cNvPr>
          <p:cNvGraphicFramePr/>
          <p:nvPr>
            <p:extLst>
              <p:ext uri="{D42A27DB-BD31-4B8C-83A1-F6EECF244321}">
                <p14:modId xmlns:p14="http://schemas.microsoft.com/office/powerpoint/2010/main" val="38138004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6ECE03D-227E-1EB2-CD10-366C99F365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27813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0591544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62788896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17791338"/>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58925539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0925239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6222430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0A8858C-5BD8-81E6-2AE6-211E5E6F4D42}"/>
              </a:ext>
            </a:extLst>
          </p:cNvPr>
          <p:cNvGraphicFramePr/>
          <p:nvPr>
            <p:extLst>
              <p:ext uri="{D42A27DB-BD31-4B8C-83A1-F6EECF244321}">
                <p14:modId xmlns:p14="http://schemas.microsoft.com/office/powerpoint/2010/main" val="7596601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4DD1763-44AC-E196-3E78-2BEF55000B2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76548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872035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87956879"/>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562937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81819493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904234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7849663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B22FA52-A4C6-308A-2681-0A1AC4E8D2D3}"/>
              </a:ext>
            </a:extLst>
          </p:cNvPr>
          <p:cNvGraphicFramePr/>
          <p:nvPr>
            <p:extLst>
              <p:ext uri="{D42A27DB-BD31-4B8C-83A1-F6EECF244321}">
                <p14:modId xmlns:p14="http://schemas.microsoft.com/office/powerpoint/2010/main" val="1690354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BF287DA-0909-C44F-667A-9A94A6BDA2E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30709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924028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33685064"/>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5559330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7338755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1592C2B-B661-8DCC-4951-845C1E5726EF}"/>
              </a:ext>
            </a:extLst>
          </p:cNvPr>
          <p:cNvGraphicFramePr/>
          <p:nvPr>
            <p:extLst>
              <p:ext uri="{D42A27DB-BD31-4B8C-83A1-F6EECF244321}">
                <p14:modId xmlns:p14="http://schemas.microsoft.com/office/powerpoint/2010/main" val="42597004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1949565-64E1-1E81-9554-3B33445C8F7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51412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278615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66954577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08930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2291655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0EF9A88-0F6A-21B5-BDEB-0A23692A8931}"/>
              </a:ext>
            </a:extLst>
          </p:cNvPr>
          <p:cNvGraphicFramePr/>
          <p:nvPr>
            <p:extLst>
              <p:ext uri="{D42A27DB-BD31-4B8C-83A1-F6EECF244321}">
                <p14:modId xmlns:p14="http://schemas.microsoft.com/office/powerpoint/2010/main" val="2561668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DD0A5C7-C7B0-D2AB-011F-F3A113FF9E1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44695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65936658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6545371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808875433"/>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95952564"/>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3580739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0449876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7EA1D65-E11A-331D-F59B-F3472E8D321B}"/>
              </a:ext>
            </a:extLst>
          </p:cNvPr>
          <p:cNvGraphicFramePr/>
          <p:nvPr>
            <p:extLst>
              <p:ext uri="{D42A27DB-BD31-4B8C-83A1-F6EECF244321}">
                <p14:modId xmlns:p14="http://schemas.microsoft.com/office/powerpoint/2010/main" val="18853454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6C4E8CC-883E-DDB9-9ED6-11561B525E7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48140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315921114"/>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8788489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407822608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505040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6292127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EBB7450-596F-A44C-DD34-27261595F5E9}"/>
              </a:ext>
            </a:extLst>
          </p:cNvPr>
          <p:cNvGraphicFramePr/>
          <p:nvPr>
            <p:extLst>
              <p:ext uri="{D42A27DB-BD31-4B8C-83A1-F6EECF244321}">
                <p14:modId xmlns:p14="http://schemas.microsoft.com/office/powerpoint/2010/main" val="42863732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6CF85B3-45DD-6D43-436D-873D9ABE187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95109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25548338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410018453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747902358"/>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035430825"/>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5090030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8546586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CF06B52-4249-7938-2B19-A4A3F36AFCD1}"/>
              </a:ext>
            </a:extLst>
          </p:cNvPr>
          <p:cNvGraphicFramePr/>
          <p:nvPr>
            <p:extLst>
              <p:ext uri="{D42A27DB-BD31-4B8C-83A1-F6EECF244321}">
                <p14:modId xmlns:p14="http://schemas.microsoft.com/office/powerpoint/2010/main" val="1816416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106B1AE-DA30-EAE5-114C-F51E7F4D77D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09855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746848604"/>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83408424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963350290"/>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4510877"/>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98522574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3847965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4430841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0F1BDA8-DFB6-EB05-0EB0-EC07D26A99CC}"/>
              </a:ext>
            </a:extLst>
          </p:cNvPr>
          <p:cNvGraphicFramePr/>
          <p:nvPr>
            <p:extLst>
              <p:ext uri="{D42A27DB-BD31-4B8C-83A1-F6EECF244321}">
                <p14:modId xmlns:p14="http://schemas.microsoft.com/office/powerpoint/2010/main" val="2659608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B71570D-335B-055F-D4B6-A28948D73FF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40554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339982584"/>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416040834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9531547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245905119"/>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681846992"/>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86521603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584479195"/>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815886015"/>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36788604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902716187"/>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5706279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2571931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EBBAADE-DB6F-22F4-F467-2BE20DD7C2C3}"/>
              </a:ext>
            </a:extLst>
          </p:cNvPr>
          <p:cNvGraphicFramePr/>
          <p:nvPr>
            <p:extLst>
              <p:ext uri="{D42A27DB-BD31-4B8C-83A1-F6EECF244321}">
                <p14:modId xmlns:p14="http://schemas.microsoft.com/office/powerpoint/2010/main" val="36558128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90ECCC7-4415-D5CB-49A5-EA2268BAF08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34012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213840037"/>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827703779"/>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45817304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3071641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26379967"/>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c3_3. If you stayed overnight, did anything stop you from sleeping?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6359764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6987172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806023410"/>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59928571"/>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12066</Words>
  <Application>Microsoft Office PowerPoint</Application>
  <PresentationFormat>Widescreen</PresentationFormat>
  <Paragraphs>1610</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Northern Care Alliance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